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3C5B-B890-4C34-A957-1B3F75C67CAC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0754-9A40-42E5-AC31-DC46FA95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560"/>
            <a:ext cx="7162800" cy="6605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1500" y="30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1500" y="30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ppt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162800" cy="6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 Hoffman</dc:creator>
  <cp:lastModifiedBy>Mark W Hoffman</cp:lastModifiedBy>
  <cp:revision>3</cp:revision>
  <cp:lastPrinted>2012-06-01T13:23:18Z</cp:lastPrinted>
  <dcterms:created xsi:type="dcterms:W3CDTF">2012-05-31T17:19:55Z</dcterms:created>
  <dcterms:modified xsi:type="dcterms:W3CDTF">2012-06-01T13:28:18Z</dcterms:modified>
</cp:coreProperties>
</file>